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80B6-ABF2-4E4A-AECB-610B9B09C82D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351-B720-4B2F-B39B-C6ABB41D33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767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80B6-ABF2-4E4A-AECB-610B9B09C82D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351-B720-4B2F-B39B-C6ABB41D33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436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80B6-ABF2-4E4A-AECB-610B9B09C82D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351-B720-4B2F-B39B-C6ABB41D33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08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80B6-ABF2-4E4A-AECB-610B9B09C82D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351-B720-4B2F-B39B-C6ABB41D33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784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80B6-ABF2-4E4A-AECB-610B9B09C82D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351-B720-4B2F-B39B-C6ABB41D33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6265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80B6-ABF2-4E4A-AECB-610B9B09C82D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351-B720-4B2F-B39B-C6ABB41D33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55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80B6-ABF2-4E4A-AECB-610B9B09C82D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351-B720-4B2F-B39B-C6ABB41D33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880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80B6-ABF2-4E4A-AECB-610B9B09C82D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351-B720-4B2F-B39B-C6ABB41D33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505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80B6-ABF2-4E4A-AECB-610B9B09C82D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351-B720-4B2F-B39B-C6ABB41D33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31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80B6-ABF2-4E4A-AECB-610B9B09C82D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351-B720-4B2F-B39B-C6ABB41D33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042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80B6-ABF2-4E4A-AECB-610B9B09C82D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351-B720-4B2F-B39B-C6ABB41D33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910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280B6-ABF2-4E4A-AECB-610B9B09C82D}" type="datetimeFigureOut">
              <a:rPr lang="es-ES" smtClean="0"/>
              <a:t>06/03/2019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21351-B720-4B2F-B39B-C6ABB41D33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150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 smtClean="0"/>
              <a:t>44 GRELL Anual Meeting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 err="1" smtClean="0"/>
              <a:t>Lisbon</a:t>
            </a:r>
            <a:r>
              <a:rPr lang="ca-ES" dirty="0" smtClean="0"/>
              <a:t>, May 2019</a:t>
            </a:r>
            <a:endParaRPr lang="es-ES" dirty="0"/>
          </a:p>
        </p:txBody>
      </p:sp>
      <p:pic>
        <p:nvPicPr>
          <p:cNvPr id="1026" name="Picture 2" descr="S:\80_Secretaria Funca\020_GRELL\STEERING_COMMITTEE\LOGO\LOGO_DEF\Background with Logo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92" b="29406"/>
          <a:stretch/>
        </p:blipFill>
        <p:spPr bwMode="auto">
          <a:xfrm>
            <a:off x="0" y="0"/>
            <a:ext cx="9144000" cy="1990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297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err="1" smtClean="0"/>
              <a:t>Index</a:t>
            </a:r>
            <a:endParaRPr lang="es-ES" dirty="0"/>
          </a:p>
        </p:txBody>
      </p:sp>
      <p:pic>
        <p:nvPicPr>
          <p:cNvPr id="1026" name="Picture 2" descr="S:\80_Secretaria Funca\020_GRELL\STEERING_COMMITTEE\LOGO\LOGO_DEF\Grell_Vertical_degrade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669601"/>
            <a:ext cx="545800" cy="74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2792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44 GRELL Anual Meeting</vt:lpstr>
      <vt:lpstr>Index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jgalceran</dc:creator>
  <cp:lastModifiedBy>jgalceran</cp:lastModifiedBy>
  <cp:revision>2</cp:revision>
  <dcterms:created xsi:type="dcterms:W3CDTF">2019-03-06T17:04:34Z</dcterms:created>
  <dcterms:modified xsi:type="dcterms:W3CDTF">2019-03-06T17:26:50Z</dcterms:modified>
</cp:coreProperties>
</file>