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8" r:id="rId2"/>
    <p:sldId id="295" r:id="rId3"/>
    <p:sldId id="299" r:id="rId4"/>
    <p:sldId id="307" r:id="rId5"/>
    <p:sldId id="303" r:id="rId6"/>
    <p:sldId id="304" r:id="rId7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A23E5"/>
    <a:srgbClr val="1BA2B5"/>
    <a:srgbClr val="6666FF"/>
    <a:srgbClr val="142F4E"/>
    <a:srgbClr val="738926"/>
    <a:srgbClr val="F7760D"/>
    <a:srgbClr val="3DBB4E"/>
    <a:srgbClr val="A6A6A6"/>
    <a:srgbClr val="D202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64" autoAdjust="0"/>
  </p:normalViewPr>
  <p:slideViewPr>
    <p:cSldViewPr snapToGrid="0" snapToObjects="1">
      <p:cViewPr varScale="1">
        <p:scale>
          <a:sx n="101" d="100"/>
          <a:sy n="101" d="100"/>
        </p:scale>
        <p:origin x="-9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33DA8-D2DD-44BA-9517-DE840A78EB0C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C9AF3-5F52-4BD6-B49A-A62C0F49842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4387E-275E-AE4D-9407-05D581C3E5FC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A949A-387E-8C4B-AA49-AABE4EB870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178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7FF-8504-DF4F-B612-5ABB0D2A2B16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12B-D6AB-8748-A2B3-B26B3EB54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59437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7FF-8504-DF4F-B612-5ABB0D2A2B16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12B-D6AB-8748-A2B3-B26B3EB54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00802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7FF-8504-DF4F-B612-5ABB0D2A2B16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12B-D6AB-8748-A2B3-B26B3EB54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95164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22258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7FF-8504-DF4F-B612-5ABB0D2A2B16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12B-D6AB-8748-A2B3-B26B3EB54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51066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7FF-8504-DF4F-B612-5ABB0D2A2B16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12B-D6AB-8748-A2B3-B26B3EB54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85002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7FF-8504-DF4F-B612-5ABB0D2A2B16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12B-D6AB-8748-A2B3-B26B3EB54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0884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7FF-8504-DF4F-B612-5ABB0D2A2B16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12B-D6AB-8748-A2B3-B26B3EB54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6982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7FF-8504-DF4F-B612-5ABB0D2A2B16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12B-D6AB-8748-A2B3-B26B3EB54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77277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7FF-8504-DF4F-B612-5ABB0D2A2B16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12B-D6AB-8748-A2B3-B26B3EB54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83643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7FF-8504-DF4F-B612-5ABB0D2A2B16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12B-D6AB-8748-A2B3-B26B3EB54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16244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7FF-8504-DF4F-B612-5ABB0D2A2B16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12B-D6AB-8748-A2B3-B26B3EB54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76420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37FF-8504-DF4F-B612-5ABB0D2A2B16}" type="datetimeFigureOut">
              <a:rPr lang="it-IT" smtClean="0"/>
              <a:pPr/>
              <a:t>27/11/2017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D12B-D6AB-8748-A2B3-B26B3EB54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005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rell-network.org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hyperlink" Target="http://www.google.it/url?sa=i&amp;rct=j&amp;q=&amp;esrc=s&amp;source=images&amp;cd=&amp;cad=rja&amp;uact=8&amp;ved=0ahUKEwj99O-U2IXUAhWKuRQKHSFPB60QjRwIBw&amp;url=http://www.campionigratis.info/in-omaggio-la-mappa-delleuropa/&amp;psig=AFQjCNHLnGgraP-yKzAw2f3eTN9A56RcEQ&amp;ust=149561766381334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t/url?sa=i&amp;rct=j&amp;q=&amp;esrc=s&amp;source=images&amp;cd=&amp;cad=rja&amp;uact=8&amp;ved=0ahUKEwjOpLHSxNfXAhVEvBoKHYcyA3IQjRwIBw&amp;url=http://www.travelandservice.it/portfolio/noleggio-pullman-trento/&amp;psig=AOvVaw29Ikc_4Y0Waozk9aFiTsCr&amp;ust=151162397714135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File:Chiesa_di_Santa_Maria_Maggiore_(Trento)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it/url?sa=i&amp;rct=j&amp;q=&amp;esrc=s&amp;source=images&amp;cd=&amp;cad=rja&amp;uact=8&amp;ved=0ahUKEwj4pfisl4bUAhWJXhQKHadZBlkQjRwIBw&amp;url=http://www.tigulliovino.it/dettaglio_articolo.php?idArticolo=10967&amp;psig=AFQjCNHTqOmwo__S0WdHnn1fWAsHEkPrXA&amp;ust=1495634530915484" TargetMode="Externa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840519"/>
            <a:ext cx="9144000" cy="943815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GRELL 2018</a:t>
            </a:r>
            <a:endParaRPr lang="it-IT" sz="40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3892987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b="1" dirty="0" smtClean="0">
                <a:solidFill>
                  <a:srgbClr val="FF0000"/>
                </a:solidFill>
              </a:rPr>
              <a:t>TRENTO</a:t>
            </a:r>
            <a:r>
              <a:rPr lang="it-IT" sz="4800" b="1" dirty="0" smtClean="0">
                <a:solidFill>
                  <a:srgbClr val="FF0000"/>
                </a:solidFill>
              </a:rPr>
              <a:t>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503372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0070C0"/>
                </a:solidFill>
              </a:rPr>
              <a:t>ITALY </a:t>
            </a:r>
            <a:endParaRPr lang="it-IT" sz="5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GRE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440" y="92075"/>
            <a:ext cx="3200400" cy="533400"/>
          </a:xfrm>
          <a:prstGeom prst="rect">
            <a:avLst/>
          </a:prstGeom>
          <a:noFill/>
        </p:spPr>
      </p:pic>
      <p:pic>
        <p:nvPicPr>
          <p:cNvPr id="4100" name="Picture 4" descr="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4342" y="626890"/>
            <a:ext cx="2299454" cy="1002735"/>
          </a:xfrm>
          <a:prstGeom prst="rect">
            <a:avLst/>
          </a:prstGeom>
          <a:noFill/>
        </p:spPr>
      </p:pic>
      <p:pic>
        <p:nvPicPr>
          <p:cNvPr id="4101" name="Picture 5" descr="\\FS1.apss.tn.it\USR1$\539457\Vecchio Disco\documenti\Logo_APS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1137" y="1375704"/>
            <a:ext cx="2345663" cy="580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9053"/>
            <a:ext cx="5879984" cy="488887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it-IT" b="1" dirty="0" err="1" smtClean="0">
                <a:solidFill>
                  <a:srgbClr val="FF0000"/>
                </a:solidFill>
              </a:rPr>
              <a:t>Where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Trento?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5450185" y="2253179"/>
            <a:ext cx="3481575" cy="4329495"/>
            <a:chOff x="2193873" y="1269862"/>
            <a:chExt cx="4281055" cy="5163281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2193873" y="1269862"/>
            <a:ext cx="4281055" cy="5163281"/>
          </p:xfrm>
          <a:graphic>
            <a:graphicData uri="http://schemas.openxmlformats.org/presentationml/2006/ole">
              <p:oleObj spid="_x0000_s1026" name="Fotografia di Photo Editor" r:id="rId3" imgW="1848108" imgH="2228571" progId="">
                <p:embed/>
              </p:oleObj>
            </a:graphicData>
          </a:graphic>
        </p:graphicFrame>
        <p:sp>
          <p:nvSpPr>
            <p:cNvPr id="10" name="CasellaDiTesto 9"/>
            <p:cNvSpPr txBox="1"/>
            <p:nvPr/>
          </p:nvSpPr>
          <p:spPr>
            <a:xfrm>
              <a:off x="4088885" y="3706413"/>
              <a:ext cx="815265" cy="330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/>
                <a:t>Rome</a:t>
              </a:r>
              <a:endParaRPr lang="it-IT" sz="1200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822876" y="1947135"/>
              <a:ext cx="824083" cy="330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Milan</a:t>
              </a:r>
              <a:endParaRPr lang="it-IT" sz="12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150179" y="1935487"/>
              <a:ext cx="925420" cy="330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/>
                <a:t>Venice</a:t>
              </a:r>
              <a:endParaRPr lang="it-IT" sz="12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373596" y="1947135"/>
              <a:ext cx="979969" cy="330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Verona</a:t>
              </a:r>
              <a:endParaRPr lang="it-IT" sz="12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721883" y="1667065"/>
              <a:ext cx="1074318" cy="35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TRENTO</a:t>
              </a:r>
              <a:endParaRPr lang="it-IT" sz="1400" b="1" dirty="0"/>
            </a:p>
          </p:txBody>
        </p:sp>
      </p:grpSp>
      <p:pic>
        <p:nvPicPr>
          <p:cNvPr id="1028" name="Picture 4" descr="Risultati immagini per mappa europ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998" y="627454"/>
            <a:ext cx="5069366" cy="3720830"/>
          </a:xfrm>
          <a:prstGeom prst="rect">
            <a:avLst/>
          </a:prstGeom>
          <a:noFill/>
        </p:spPr>
      </p:pic>
      <p:sp>
        <p:nvSpPr>
          <p:cNvPr id="30" name="Ovale 29"/>
          <p:cNvSpPr/>
          <p:nvPr/>
        </p:nvSpPr>
        <p:spPr>
          <a:xfrm>
            <a:off x="2797524" y="2682559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2 32"/>
          <p:cNvCxnSpPr/>
          <p:nvPr/>
        </p:nvCxnSpPr>
        <p:spPr>
          <a:xfrm flipV="1">
            <a:off x="3013524" y="2717739"/>
            <a:ext cx="3760795" cy="935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Trento – Vedu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65" y="262285"/>
            <a:ext cx="7722603" cy="36614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Risultati immagini per immagini trent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260" y="1143000"/>
            <a:ext cx="6347012" cy="383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74" y="4612208"/>
            <a:ext cx="3105938" cy="224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Piazza Duomo sett. 14 (2)_1 coperti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4" y="451666"/>
            <a:ext cx="2520274" cy="3822576"/>
          </a:xfrm>
          <a:prstGeom prst="rect">
            <a:avLst/>
          </a:prstGeom>
        </p:spPr>
      </p:pic>
      <p:pic>
        <p:nvPicPr>
          <p:cNvPr id="34820" name="Picture 4" descr="https://upload.wikimedia.org/wikipedia/commons/thumb/9/98/Trento-Piazza_del_Duomo.jpg/1280px-Trento-Piazza_del_Duo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7182" y="905629"/>
            <a:ext cx="3295463" cy="2606514"/>
          </a:xfrm>
          <a:prstGeom prst="rect">
            <a:avLst/>
          </a:prstGeom>
          <a:noFill/>
        </p:spPr>
      </p:pic>
      <p:pic>
        <p:nvPicPr>
          <p:cNvPr id="34822" name="Picture 6" descr="https://upload.wikimedia.org/wikipedia/commons/7/7c/Piazza_Duomo_Trento_Ital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3008" y="4274242"/>
            <a:ext cx="3549638" cy="2470012"/>
          </a:xfrm>
          <a:prstGeom prst="rect">
            <a:avLst/>
          </a:prstGeom>
          <a:noFill/>
        </p:spPr>
      </p:pic>
      <p:pic>
        <p:nvPicPr>
          <p:cNvPr id="11" name="Picture 2" descr="https://upload.wikimedia.org/wikipedia/commons/thumb/1/1e/Chiesa_di_Santa_Maria_Maggiore_%28Trento%29.jpg/220px-Chiesa_di_Santa_Maria_Maggiore_%28Trento%29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2141" y="703922"/>
            <a:ext cx="2460866" cy="33686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M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136" y="302100"/>
            <a:ext cx="4100945" cy="306978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744" y="127289"/>
            <a:ext cx="291840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L:\_Monica\_eventi 2014\tmv\aprile_maggio_giugno\immagini e pagine già preparate\immagini\Star bene nella natura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745" y="2116148"/>
            <a:ext cx="2918403" cy="232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 descr="Risultati immagini per enogastronomiA TRENTIN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3745" y="4591610"/>
            <a:ext cx="2918403" cy="2105026"/>
          </a:xfrm>
          <a:prstGeom prst="rect">
            <a:avLst/>
          </a:prstGeom>
          <a:noFill/>
        </p:spPr>
      </p:pic>
      <p:grpSp>
        <p:nvGrpSpPr>
          <p:cNvPr id="7" name="Gruppo 6"/>
          <p:cNvGrpSpPr/>
          <p:nvPr/>
        </p:nvGrpSpPr>
        <p:grpSpPr>
          <a:xfrm>
            <a:off x="381136" y="3590364"/>
            <a:ext cx="5332491" cy="2934635"/>
            <a:chOff x="5083021" y="1054640"/>
            <a:chExt cx="3377488" cy="166290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83021" y="1054640"/>
              <a:ext cx="3377488" cy="166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8"/>
            <p:cNvSpPr txBox="1"/>
            <p:nvPr/>
          </p:nvSpPr>
          <p:spPr>
            <a:xfrm>
              <a:off x="5083021" y="1085196"/>
              <a:ext cx="3377487" cy="28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13</Words>
  <Application>Microsoft Office PowerPoint</Application>
  <PresentationFormat>Presentazione su schermo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Tema di Office</vt:lpstr>
      <vt:lpstr>Fotografia di Photo Editor</vt:lpstr>
      <vt:lpstr>GRELL 2018</vt:lpstr>
      <vt:lpstr>Where is Trento?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ovidiu sandel mitescu</dc:creator>
  <cp:lastModifiedBy>539457</cp:lastModifiedBy>
  <cp:revision>253</cp:revision>
  <dcterms:created xsi:type="dcterms:W3CDTF">2017-04-23T21:41:33Z</dcterms:created>
  <dcterms:modified xsi:type="dcterms:W3CDTF">2017-11-27T09:34:49Z</dcterms:modified>
</cp:coreProperties>
</file>