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0240288" cy="42479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94"/>
  </p:normalViewPr>
  <p:slideViewPr>
    <p:cSldViewPr snapToGrid="0">
      <p:cViewPr>
        <p:scale>
          <a:sx n="20" d="100"/>
          <a:sy n="20" d="100"/>
        </p:scale>
        <p:origin x="1280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8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5C12BD9-6186-063D-55C4-D53BC34C95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FC9B8CC-CFA0-CA7C-F1CC-328279AB9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CEF14-F9AE-440A-98A7-02E5B488BC90}" type="datetimeFigureOut">
              <a:rPr lang="fr-CH" smtClean="0"/>
              <a:t>25.04.2024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4E470D-9AEE-312F-5728-BEA779B4D3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1151E1-B120-4B91-4429-3EEB53DA30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34F78-C97B-4CFE-872C-5D45D5AFADE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2606856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D5FCC-C1B9-4A63-AB63-C433A32DF5BE}" type="datetimeFigureOut">
              <a:rPr lang="fr-CH" smtClean="0"/>
              <a:t>25.04.2024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0450" y="1143000"/>
            <a:ext cx="2197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D3C9F-0EC0-4AE2-9492-35F9692267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0843405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1pPr>
    <a:lvl2pPr marL="1745270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2pPr>
    <a:lvl3pPr marL="3490539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3pPr>
    <a:lvl4pPr marL="5235809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4pPr>
    <a:lvl5pPr marL="6981078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5pPr>
    <a:lvl6pPr marL="8726348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6pPr>
    <a:lvl7pPr marL="10471617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7pPr>
    <a:lvl8pPr marL="12216887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8pPr>
    <a:lvl9pPr marL="13962156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6952156"/>
            <a:ext cx="25704245" cy="14789303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311791"/>
            <a:ext cx="22680216" cy="10256143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2CAE-35CD-47C3-A0A9-3179BF23F0A6}" type="datetimeFigureOut">
              <a:rPr lang="fr-CH" smtClean="0"/>
              <a:t>25.04.2024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6986-D4F0-4E66-A174-73463E84A4B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0691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2CAE-35CD-47C3-A0A9-3179BF23F0A6}" type="datetimeFigureOut">
              <a:rPr lang="fr-CH" smtClean="0"/>
              <a:t>25.04.2024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6986-D4F0-4E66-A174-73463E84A4B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49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61662"/>
            <a:ext cx="6520562" cy="3599976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61662"/>
            <a:ext cx="19183683" cy="3599976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2CAE-35CD-47C3-A0A9-3179BF23F0A6}" type="datetimeFigureOut">
              <a:rPr lang="fr-CH" smtClean="0"/>
              <a:t>25.04.2024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6986-D4F0-4E66-A174-73463E84A4B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4496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2CAE-35CD-47C3-A0A9-3179BF23F0A6}" type="datetimeFigureOut">
              <a:rPr lang="fr-CH" smtClean="0"/>
              <a:t>25.04.2024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6986-D4F0-4E66-A174-73463E84A4B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157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590491"/>
            <a:ext cx="26082248" cy="17670461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428121"/>
            <a:ext cx="26082248" cy="9292478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>
                    <a:tint val="82000"/>
                  </a:schemeClr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82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82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2CAE-35CD-47C3-A0A9-3179BF23F0A6}" type="datetimeFigureOut">
              <a:rPr lang="fr-CH" smtClean="0"/>
              <a:t>25.04.2024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6986-D4F0-4E66-A174-73463E84A4B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4726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308310"/>
            <a:ext cx="12852122" cy="2695311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308310"/>
            <a:ext cx="12852122" cy="2695311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2CAE-35CD-47C3-A0A9-3179BF23F0A6}" type="datetimeFigureOut">
              <a:rPr lang="fr-CH" smtClean="0"/>
              <a:t>25.04.2024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6986-D4F0-4E66-A174-73463E84A4B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7546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61671"/>
            <a:ext cx="26082248" cy="821082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413482"/>
            <a:ext cx="12793057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516968"/>
            <a:ext cx="12793057" cy="228231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413482"/>
            <a:ext cx="12856061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516968"/>
            <a:ext cx="12856061" cy="228231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2CAE-35CD-47C3-A0A9-3179BF23F0A6}" type="datetimeFigureOut">
              <a:rPr lang="fr-CH" smtClean="0"/>
              <a:t>25.04.2024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6986-D4F0-4E66-A174-73463E84A4B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101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2CAE-35CD-47C3-A0A9-3179BF23F0A6}" type="datetimeFigureOut">
              <a:rPr lang="fr-CH" smtClean="0"/>
              <a:t>25.04.2024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6986-D4F0-4E66-A174-73463E84A4B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587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2CAE-35CD-47C3-A0A9-3179BF23F0A6}" type="datetimeFigureOut">
              <a:rPr lang="fr-CH" smtClean="0"/>
              <a:t>25.04.2024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6986-D4F0-4E66-A174-73463E84A4B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8090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16330"/>
            <a:ext cx="15309146" cy="30188272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2CAE-35CD-47C3-A0A9-3179BF23F0A6}" type="datetimeFigureOut">
              <a:rPr lang="fr-CH" smtClean="0"/>
              <a:t>25.04.2024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6986-D4F0-4E66-A174-73463E84A4B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987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16330"/>
            <a:ext cx="15309146" cy="30188272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2CAE-35CD-47C3-A0A9-3179BF23F0A6}" type="datetimeFigureOut">
              <a:rPr lang="fr-CH" smtClean="0"/>
              <a:t>25.04.2024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6986-D4F0-4E66-A174-73463E84A4B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7652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61671"/>
            <a:ext cx="26082248" cy="82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308310"/>
            <a:ext cx="26082248" cy="2695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6F2CAE-35CD-47C3-A0A9-3179BF23F0A6}" type="datetimeFigureOut">
              <a:rPr lang="fr-CH" smtClean="0"/>
              <a:t>25.04.2024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126986-D4F0-4E66-A174-73463E84A4B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959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F5F843F-732A-4A52-D55D-80530BDAD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99"/>
          <a:stretch/>
        </p:blipFill>
        <p:spPr>
          <a:xfrm>
            <a:off x="0" y="0"/>
            <a:ext cx="30230995" cy="4702629"/>
          </a:xfrm>
          <a:prstGeom prst="rect">
            <a:avLst/>
          </a:prstGeom>
        </p:spPr>
      </p:pic>
      <p:pic>
        <p:nvPicPr>
          <p:cNvPr id="3" name="Image 2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C3D8DE30-EB74-853F-2CD3-025D5AB68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34" y="800826"/>
            <a:ext cx="6374643" cy="313507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C66F3BE-8AED-9D4C-E52C-71F5C2554D07}"/>
              </a:ext>
            </a:extLst>
          </p:cNvPr>
          <p:cNvSpPr txBox="1"/>
          <p:nvPr/>
        </p:nvSpPr>
        <p:spPr>
          <a:xfrm>
            <a:off x="1186034" y="6051990"/>
            <a:ext cx="5782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Abstract’s title</a:t>
            </a:r>
            <a:endParaRPr lang="fr-CH" sz="42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8ECFFA2-1B8D-4F3F-12BF-3FEC4D195542}"/>
              </a:ext>
            </a:extLst>
          </p:cNvPr>
          <p:cNvSpPr txBox="1"/>
          <p:nvPr/>
        </p:nvSpPr>
        <p:spPr>
          <a:xfrm>
            <a:off x="1218691" y="7226736"/>
            <a:ext cx="1427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Name Surname</a:t>
            </a:r>
            <a:r>
              <a:rPr lang="fr-FR" sz="3600" baseline="30000" dirty="0">
                <a:solidFill>
                  <a:srgbClr val="0070C0"/>
                </a:solidFill>
              </a:rPr>
              <a:t>1</a:t>
            </a:r>
            <a:r>
              <a:rPr lang="fr-FR" sz="3600" dirty="0">
                <a:solidFill>
                  <a:srgbClr val="0070C0"/>
                </a:solidFill>
              </a:rPr>
              <a:t> Name Surname</a:t>
            </a:r>
            <a:r>
              <a:rPr lang="fr-FR" sz="3600" baseline="30000" dirty="0">
                <a:solidFill>
                  <a:srgbClr val="0070C0"/>
                </a:solidFill>
              </a:rPr>
              <a:t>2,3</a:t>
            </a:r>
            <a:r>
              <a:rPr lang="fr-FR" sz="3600" dirty="0">
                <a:solidFill>
                  <a:srgbClr val="0070C0"/>
                </a:solidFill>
              </a:rPr>
              <a:t> Name Surname</a:t>
            </a:r>
            <a:r>
              <a:rPr lang="fr-FR" sz="3600" baseline="30000" dirty="0">
                <a:solidFill>
                  <a:srgbClr val="0070C0"/>
                </a:solidFill>
              </a:rPr>
              <a:t>1,2</a:t>
            </a:r>
            <a:r>
              <a:rPr lang="fr-FR" sz="3600" dirty="0">
                <a:solidFill>
                  <a:srgbClr val="0070C0"/>
                </a:solidFill>
              </a:rPr>
              <a:t> Name Surname</a:t>
            </a:r>
            <a:r>
              <a:rPr lang="fr-FR" sz="3600" baseline="30000" dirty="0">
                <a:solidFill>
                  <a:srgbClr val="0070C0"/>
                </a:solidFill>
              </a:rPr>
              <a:t>1,4</a:t>
            </a:r>
            <a:r>
              <a:rPr lang="fr-FR" sz="3600" dirty="0">
                <a:solidFill>
                  <a:srgbClr val="0070C0"/>
                </a:solidFill>
              </a:rPr>
              <a:t> </a:t>
            </a:r>
            <a:endParaRPr lang="fr-FR" sz="3600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214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10</Words>
  <Application>Microsoft Office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Tahoma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Agnès DOEPPER</dc:creator>
  <cp:lastModifiedBy>Agnès DOEPPER</cp:lastModifiedBy>
  <cp:revision>8</cp:revision>
  <dcterms:created xsi:type="dcterms:W3CDTF">2024-04-12T08:28:10Z</dcterms:created>
  <dcterms:modified xsi:type="dcterms:W3CDTF">2024-04-25T12:11:45Z</dcterms:modified>
</cp:coreProperties>
</file>