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9BCDE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2" autoAdjust="0"/>
    <p:restoredTop sz="78435" autoAdjust="0"/>
  </p:normalViewPr>
  <p:slideViewPr>
    <p:cSldViewPr snapToGrid="0">
      <p:cViewPr varScale="1">
        <p:scale>
          <a:sx n="32" d="100"/>
          <a:sy n="32" d="100"/>
        </p:scale>
        <p:origin x="122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CA600-02A1-4F0D-B48B-D95B20281956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BC39-0C97-4E03-A1A3-ACF3C6D08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05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5BC39-0C97-4E03-A1A3-ACF3C6D089E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14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A052B-7C15-428C-9BDD-BA1A3E827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8B4823-4D83-4513-9622-C45F1FCAD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AE5CDA-91E8-45F5-B484-F41453CB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A349B9-2BEA-469A-A443-C1C21C21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3EE352-E6E7-4437-A9C1-3A5BBEA6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6F9C3-E211-4936-90A5-3E7136ED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09F851-3F51-4A6C-A3EB-E2DAA3852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518684-B93A-40F9-B3E9-8556EFB6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7AAE9B-BA8E-4EB3-9799-ACB29ABB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0874C6-1B8B-4EAD-B619-88A2FCDE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01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C3F300-9642-449A-A7B4-90A67E370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F547A9-4596-4CD8-8229-B6552C252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16A4D6-C5B1-4D02-A095-A8C25422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DEA4D-7A6B-4195-B793-1E1DA2CE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4D8E3E-2D41-4A39-AF1E-8F891EA0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22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DF192-B92C-4D20-A246-2BB5FB31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B0981-DE9B-437B-900D-C44907C53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BC8E21-E4B1-466C-82D2-6A621DB9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73CDF4-581F-4D12-9F7A-BE76CCA3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3D9BA3-AE9C-4C2F-845F-32DD5CCA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68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4349F-586F-4088-9972-BFEF76BC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AE00EF-9DCF-49A3-89E0-7C43A352A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D1F63-D093-42C6-BF39-349A6540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AD1242-810D-4B99-894E-186B9FCC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D7BAA-CC82-45AC-8C88-B12F837E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73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89BD7-E5F3-4ECA-81F1-BCFC3976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94138-5EE2-4198-BF11-8BBBE4B57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EBDE21-5F13-4F91-A474-698D186FF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BA9BAA-AD30-4E73-81D3-4CC38EFD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63FC66-4C7E-49ED-AD52-C45B4E04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5D8619-52B6-481B-B58B-B0E13B6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68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C1A6D-A16B-4522-8C54-788D7A7F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8E703-633E-4292-B385-D8F95273E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3A1DB6-2D93-41F2-B96B-A8E670D8C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5D76B7-4FAE-40FA-BDE3-009E3F741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5962D1-1684-49DB-9D68-E8A6B553E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DFF4E2-6978-4405-A1E2-908399A6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7615DA-30E0-4BE1-8BA0-9479F4F8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03F6C2B-FB3F-4726-8B9B-3732BF2F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7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515BB-8EB5-4114-B1DC-0D4F640D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180308-4918-4BEB-8A5A-42183E50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3F317-74D5-41BD-B88E-2A8DA822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CDB1EF-711B-40DB-975D-AF0906C5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0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92812C-D051-48F9-BE9A-ED7F668C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654464-8CEE-440E-B171-F45A3969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3A50F3-A3BC-4689-9D25-74B8433D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2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E223F-A143-4742-B70A-010363D9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742C7-058F-4C97-AA13-2C1CBED8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B7FA31-D16B-403C-B941-110C177D1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12928E-9419-4294-849F-7C77D2FD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21E3CA-35B9-4093-AF22-40938347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0FBFF5-F82B-447C-B361-4BA2D388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37EC0-5E0D-4711-A863-FBBF0BAA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54A8B6-2FB3-4E90-9DF7-7BB29C123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C3069B-7B03-40B5-88E7-4B53345A0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94EF2E-6CA3-450F-8494-D02609F6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60DF9F-75FB-4E5D-BDFA-67F087ED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6A19F1-5B55-402F-B761-7A794BCF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13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AB8AEE-D42F-4F38-AEA8-5BF3555B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D1FE1B-19ED-4CDD-97D6-CA111BD5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91181E-7A9A-4AA4-A8FF-D5B6F38A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265F-73FE-4241-9F11-255B14391110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AFEE2F-845F-4028-A5E3-964D49EC2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2992D-11D4-4BCD-99F2-8508C239D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810D-A322-4B2F-B817-38A3016C3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10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13F55-0C41-49C7-9E90-2EF984C82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641" y="1854199"/>
            <a:ext cx="10732588" cy="16557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Abstract’s title</a:t>
            </a:r>
            <a:b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2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B1B57B-33A5-4577-94D6-E1EA0E3BE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1999" cy="3131457"/>
          </a:xfrm>
        </p:spPr>
        <p:txBody>
          <a:bodyPr>
            <a:normAutofit/>
          </a:bodyPr>
          <a:lstStyle/>
          <a:p>
            <a:r>
              <a:rPr lang="fr-FR" sz="2350" dirty="0">
                <a:solidFill>
                  <a:srgbClr val="0070C0"/>
                </a:solidFill>
              </a:rPr>
              <a:t>Name Surname</a:t>
            </a:r>
            <a:r>
              <a:rPr lang="fr-FR" sz="2350" baseline="30000" dirty="0">
                <a:solidFill>
                  <a:srgbClr val="0070C0"/>
                </a:solidFill>
              </a:rPr>
              <a:t>1</a:t>
            </a:r>
            <a:r>
              <a:rPr lang="fr-FR" sz="2350" dirty="0">
                <a:solidFill>
                  <a:srgbClr val="0070C0"/>
                </a:solidFill>
              </a:rPr>
              <a:t> Name Surname</a:t>
            </a:r>
            <a:r>
              <a:rPr lang="fr-FR" sz="2350" baseline="30000" dirty="0">
                <a:solidFill>
                  <a:srgbClr val="0070C0"/>
                </a:solidFill>
              </a:rPr>
              <a:t>2,3</a:t>
            </a:r>
            <a:r>
              <a:rPr lang="fr-FR" sz="2350" dirty="0">
                <a:solidFill>
                  <a:srgbClr val="0070C0"/>
                </a:solidFill>
              </a:rPr>
              <a:t> Name Surname</a:t>
            </a:r>
            <a:r>
              <a:rPr lang="fr-FR" sz="2350" baseline="30000" dirty="0">
                <a:solidFill>
                  <a:srgbClr val="0070C0"/>
                </a:solidFill>
              </a:rPr>
              <a:t>1,2</a:t>
            </a:r>
            <a:r>
              <a:rPr lang="fr-FR" sz="2350" dirty="0">
                <a:solidFill>
                  <a:srgbClr val="0070C0"/>
                </a:solidFill>
              </a:rPr>
              <a:t> Name Surname</a:t>
            </a:r>
            <a:r>
              <a:rPr lang="fr-FR" sz="2350" baseline="30000" dirty="0">
                <a:solidFill>
                  <a:srgbClr val="0070C0"/>
                </a:solidFill>
              </a:rPr>
              <a:t>1,4</a:t>
            </a:r>
            <a:r>
              <a:rPr lang="fr-FR" sz="2350" dirty="0">
                <a:solidFill>
                  <a:srgbClr val="0070C0"/>
                </a:solidFill>
              </a:rPr>
              <a:t> </a:t>
            </a:r>
            <a:endParaRPr lang="fr-FR" sz="2350" baseline="30000" dirty="0">
              <a:solidFill>
                <a:srgbClr val="0070C0"/>
              </a:solidFill>
            </a:endParaRPr>
          </a:p>
          <a:p>
            <a:pPr algn="just"/>
            <a:endParaRPr lang="fr-FR" sz="900" dirty="0"/>
          </a:p>
          <a:p>
            <a:pPr algn="just"/>
            <a:r>
              <a:rPr lang="fr-FR" dirty="0"/>
              <a:t>1 Affiliation</a:t>
            </a:r>
          </a:p>
          <a:p>
            <a:pPr algn="just"/>
            <a:r>
              <a:rPr lang="fr-FR" dirty="0"/>
              <a:t>2 Affiliation</a:t>
            </a:r>
          </a:p>
          <a:p>
            <a:pPr algn="just"/>
            <a:r>
              <a:rPr lang="fr-FR" dirty="0"/>
              <a:t>3 Affiliation</a:t>
            </a:r>
          </a:p>
          <a:p>
            <a:pPr algn="just"/>
            <a:r>
              <a:rPr lang="fr-FR" dirty="0"/>
              <a:t>4 Affiliation</a:t>
            </a:r>
          </a:p>
        </p:txBody>
      </p:sp>
      <p:pic>
        <p:nvPicPr>
          <p:cNvPr id="5" name="Image 4" descr="Une image contenant panorama, ciel, plein air, bâtiment&#10;&#10;Description générée automatiquement">
            <a:extLst>
              <a:ext uri="{FF2B5EF4-FFF2-40B4-BE49-F238E27FC236}">
                <a16:creationId xmlns:a16="http://schemas.microsoft.com/office/drawing/2014/main" id="{D6FD731A-1057-2261-6BDA-530C15BD3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3"/>
          <a:stretch/>
        </p:blipFill>
        <p:spPr>
          <a:xfrm>
            <a:off x="0" y="-13359"/>
            <a:ext cx="12191999" cy="2292920"/>
          </a:xfrm>
          <a:prstGeom prst="rect">
            <a:avLst/>
          </a:prstGeom>
        </p:spPr>
      </p:pic>
      <p:pic>
        <p:nvPicPr>
          <p:cNvPr id="7" name="Image 6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89C34C2A-53FE-C6DD-C4A1-A965CF393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8" y="323759"/>
            <a:ext cx="2667443" cy="13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7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6B1B57B-33A5-4577-94D6-E1EA0E3BE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445370"/>
            <a:ext cx="12191999" cy="4007242"/>
          </a:xfrm>
        </p:spPr>
        <p:txBody>
          <a:bodyPr>
            <a:normAutofit/>
          </a:bodyPr>
          <a:lstStyle/>
          <a:p>
            <a:r>
              <a:rPr lang="en-US" dirty="0"/>
              <a:t>Comment</a:t>
            </a:r>
          </a:p>
          <a:p>
            <a:endParaRPr lang="en-US" dirty="0"/>
          </a:p>
          <a:p>
            <a:r>
              <a:rPr lang="en-US" dirty="0"/>
              <a:t>Contact: presenter@email.com</a:t>
            </a:r>
          </a:p>
          <a:p>
            <a:endParaRPr lang="en-US" dirty="0"/>
          </a:p>
          <a:p>
            <a:endParaRPr lang="fr-FR" dirty="0"/>
          </a:p>
          <a:p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:</a:t>
            </a:r>
          </a:p>
          <a:p>
            <a:pPr algn="l"/>
            <a:r>
              <a:rPr lang="fr-FR" sz="2000" dirty="0"/>
              <a:t>Sources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ECEF374-EBB9-4D75-AD24-29804C151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549667"/>
            <a:ext cx="12192000" cy="759560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/>
              <a:t>CONCLUSIONS</a:t>
            </a:r>
            <a:endParaRPr lang="fr-FR" sz="4400" dirty="0"/>
          </a:p>
        </p:txBody>
      </p:sp>
      <p:pic>
        <p:nvPicPr>
          <p:cNvPr id="2" name="Image 1" descr="Une image contenant panorama, ciel, plein air, bâtiment&#10;&#10;Description générée automatiquement">
            <a:extLst>
              <a:ext uri="{FF2B5EF4-FFF2-40B4-BE49-F238E27FC236}">
                <a16:creationId xmlns:a16="http://schemas.microsoft.com/office/drawing/2014/main" id="{587CC6DE-AAF3-4F09-B3D8-A418FE0B5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" b="53502"/>
          <a:stretch/>
        </p:blipFill>
        <p:spPr>
          <a:xfrm>
            <a:off x="0" y="-13359"/>
            <a:ext cx="12191999" cy="1426883"/>
          </a:xfrm>
          <a:prstGeom prst="rect">
            <a:avLst/>
          </a:prstGeom>
        </p:spPr>
      </p:pic>
      <p:pic>
        <p:nvPicPr>
          <p:cNvPr id="6" name="Image 5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03F96832-7071-7055-978B-18A95C034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8" y="241809"/>
            <a:ext cx="1943716" cy="9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682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Grand écran</PresentationFormat>
  <Paragraphs>16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Thème Office</vt:lpstr>
      <vt:lpstr>Abstract’s title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Description of prevalent cancer cases' health status based on the dynamics of probability of death from cancer and other causes</dc:title>
  <dc:creator>Valerie Jooste</dc:creator>
  <cp:lastModifiedBy>Agnès DOEPPER</cp:lastModifiedBy>
  <cp:revision>86</cp:revision>
  <dcterms:created xsi:type="dcterms:W3CDTF">2023-05-11T15:17:04Z</dcterms:created>
  <dcterms:modified xsi:type="dcterms:W3CDTF">2024-04-23T09:00:09Z</dcterms:modified>
</cp:coreProperties>
</file>